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1" autoAdjust="0"/>
    <p:restoredTop sz="94677"/>
  </p:normalViewPr>
  <p:slideViewPr>
    <p:cSldViewPr>
      <p:cViewPr varScale="1">
        <p:scale>
          <a:sx n="70" d="100"/>
          <a:sy n="70" d="100"/>
        </p:scale>
        <p:origin x="78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8564" y="2693987"/>
            <a:ext cx="9934872" cy="1470025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この研究発表の内容に関する利益相反事項は，</a:t>
            </a:r>
            <a:br>
              <a:rPr lang="en-US" altLang="ja-JP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br>
              <a:rPr lang="en-US" altLang="ja-JP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lang="ja-JP" altLang="en-US" sz="3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☑ 　</a:t>
            </a:r>
            <a:r>
              <a:rPr lang="ja-JP" altLang="en-US" sz="36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endParaRPr lang="ja-JP" altLang="en-US" sz="32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59496" y="476672"/>
            <a:ext cx="1008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公開する</a:t>
            </a:r>
            <a:r>
              <a:rPr lang="ja-JP" altLang="en-US" sz="1600" u="sng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利益相反がない場合</a:t>
            </a:r>
            <a:r>
              <a:rPr lang="en-US" altLang="ja-JP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</a:p>
          <a:p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このスライドを</a:t>
            </a:r>
            <a:r>
              <a:rPr lang="en-US" altLang="ja-JP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枚目（タイトルのスライドの次）に入れてください </a:t>
            </a:r>
            <a:r>
              <a:rPr lang="en-US" altLang="ja-JP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solidFill>
                  <a:srgbClr val="FFFF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色などは変更しても構いません）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600056" y="6381327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第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18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回九州放射線医療技術学術大会</a:t>
            </a:r>
            <a:endParaRPr lang="en-US" altLang="ja-JP" sz="2400" dirty="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takafumi kitasato</cp:lastModifiedBy>
  <cp:revision>16</cp:revision>
  <dcterms:created xsi:type="dcterms:W3CDTF">2012-12-16T22:17:39Z</dcterms:created>
  <dcterms:modified xsi:type="dcterms:W3CDTF">2023-10-05T12:00:07Z</dcterms:modified>
</cp:coreProperties>
</file>